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1" r:id="rId6"/>
    <p:sldId id="265" r:id="rId7"/>
    <p:sldId id="263" r:id="rId8"/>
    <p:sldId id="267" r:id="rId9"/>
    <p:sldId id="269" r:id="rId10"/>
    <p:sldId id="259" r:id="rId11"/>
    <p:sldId id="271" r:id="rId12"/>
    <p:sldId id="274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1921" autoAdjust="0"/>
  </p:normalViewPr>
  <p:slideViewPr>
    <p:cSldViewPr>
      <p:cViewPr varScale="1">
        <p:scale>
          <a:sx n="118" d="100"/>
          <a:sy n="118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7FCE-8D61-4F93-804F-6B913C4367F7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D2B0-699C-4E26-BBA1-B698FAA0E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4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D2B0-699C-4E26-BBA1-B698FAA0E2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662015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vimeo.com/129595061" TargetMode="External"/><Relationship Id="rId4" Type="http://schemas.openxmlformats.org/officeDocument/2006/relationships/hyperlink" Target="https://vimeo.com/12548088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6268476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6252273#at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83594750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s://vimeo.com/1245366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vimeo.com/10630114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vimeo.com/96242515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60430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92727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hyperlink" Target="https://vimeo.com/881993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Beyond the Talking Head: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295400"/>
            <a:ext cx="5334000" cy="6096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Art of Digital Storytelling</a:t>
            </a:r>
            <a:endParaRPr lang="en-US" sz="3600" i="1" dirty="0"/>
          </a:p>
        </p:txBody>
      </p:sp>
      <p:pic>
        <p:nvPicPr>
          <p:cNvPr id="4" name="Picture 3" descr="http://keaproductionsdv.com/wordpress/wp-content/uploads/2012/05/notalkinghead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4419600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0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019800"/>
            <a:ext cx="7543800" cy="65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86400" y="2819401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b="1" i="1" dirty="0" smtClean="0"/>
          </a:p>
          <a:p>
            <a:r>
              <a:rPr lang="en-US" b="1" i="1" dirty="0" smtClean="0"/>
              <a:t>   	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Sarah Greer Osborne</a:t>
            </a:r>
          </a:p>
          <a:p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   Director of Communications</a:t>
            </a:r>
          </a:p>
          <a:p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 		 Houston, TX 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Sometimes less is more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066800"/>
            <a:ext cx="4204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Do you need to interview anyone?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Do you need a narrator?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Can the pictures or graphics tell the story?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Think outside the box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r>
              <a:rPr lang="en-US" sz="2400" dirty="0" smtClean="0"/>
              <a:t>LINK</a:t>
            </a:r>
            <a:r>
              <a:rPr lang="en-US" sz="2400" dirty="0"/>
              <a:t>: </a:t>
            </a:r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vimeo.com/126620159</a:t>
            </a:r>
            <a:r>
              <a:rPr lang="en-US" sz="2400" b="1" dirty="0" smtClean="0"/>
              <a:t>   </a:t>
            </a:r>
            <a:endParaRPr lang="en-US" sz="2400" b="1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AutoShape 2" descr="Image result for arrow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://photos1.blogger.com/x/blogger2/3892/4201/1600/883570/box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3716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605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900" dirty="0" smtClean="0">
                <a:solidFill>
                  <a:schemeClr val="tx1"/>
                </a:solidFill>
              </a:rPr>
              <a:t>Sometimes you need a host</a:t>
            </a:r>
            <a:br>
              <a:rPr lang="en-US" sz="49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houstonisdphotos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2" name="Picture 4" descr="http://houstonisdphotos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86793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CIA: Caught in the Act Video Series: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Recognizes one teacher per month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Highlights great instruction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Principals use for teacher PD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Bringing awareness to competencies of HISD “Global Graduate” profile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Hosted by Elementary and Secondary Curriculum and Instruction Officers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r>
              <a:rPr lang="en-US" sz="2400" b="1" dirty="0" smtClean="0"/>
              <a:t>LINK: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vimeo.com/125480889</a:t>
            </a:r>
            <a:r>
              <a:rPr lang="en-US" sz="2400" b="1" dirty="0" smtClean="0"/>
              <a:t>  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5"/>
              </a:rPr>
              <a:t>https://</a:t>
            </a:r>
            <a:r>
              <a:rPr lang="en-US" sz="2400" b="1" dirty="0" smtClean="0">
                <a:hlinkClick r:id="rId5"/>
              </a:rPr>
              <a:t>vimeo.com/129595061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600" y="4114800"/>
            <a:ext cx="367838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257761"/>
            <a:ext cx="8110537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Think internally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716" y="1095961"/>
            <a:ext cx="4144570" cy="549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Employee relations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Get buy-in </a:t>
            </a:r>
            <a:r>
              <a:rPr lang="en-US" sz="2400" b="1" dirty="0"/>
              <a:t>for new programs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Use  early adopters to win other teachers </a:t>
            </a:r>
            <a:r>
              <a:rPr lang="en-US" sz="2400" b="1" dirty="0" smtClean="0"/>
              <a:t>over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Power of peer-to-peer persuasion 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800" b="1" dirty="0"/>
          </a:p>
          <a:p>
            <a:r>
              <a:rPr lang="en-US" sz="2400" b="1" dirty="0" smtClean="0"/>
              <a:t>LINK</a:t>
            </a:r>
            <a:r>
              <a:rPr lang="en-US" sz="2400" b="1" dirty="0"/>
              <a:t>: </a:t>
            </a:r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vimeo.com/116268476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 smtClean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AutoShape 2" descr="Image result for arrow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4724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4" y="1336466"/>
            <a:ext cx="2423514" cy="1778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" y="3355224"/>
            <a:ext cx="2952330" cy="2115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720901"/>
            <a:ext cx="2274702" cy="300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9825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Use </a:t>
            </a:r>
            <a:r>
              <a:rPr lang="en-US" sz="4900" dirty="0" smtClean="0">
                <a:solidFill>
                  <a:schemeClr val="tx1"/>
                </a:solidFill>
              </a:rPr>
              <a:t>staff to </a:t>
            </a:r>
            <a:r>
              <a:rPr lang="en-US" sz="4900" dirty="0" smtClean="0">
                <a:solidFill>
                  <a:schemeClr val="tx1"/>
                </a:solidFill>
              </a:rPr>
              <a:t>recruit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700" dirty="0" smtClean="0">
                <a:solidFill>
                  <a:schemeClr val="tx1"/>
                </a:solidFill>
                <a:hlinkClick r:id="rId3"/>
              </a:rPr>
              <a:t>vimeo.com/126252273#at=0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700" dirty="0" smtClean="0">
                <a:solidFill>
                  <a:schemeClr val="tx1"/>
                </a:solidFill>
                <a:hlinkClick r:id="rId4"/>
              </a:rPr>
              <a:t>vimeo.com/124536614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houstonisdphotos.photoshelter.com/img/pixe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2" name="Picture 4" descr="http://houstonisdphotos.photoshelter.com/img/pixe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414" y="3276600"/>
            <a:ext cx="90313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Don’t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forget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biggest fans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(parents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alumni, and community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members)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vimeo.com/83594750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arrow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029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699248" cy="2362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/>
            </a:r>
            <a:br>
              <a:rPr lang="en-US" sz="7200" dirty="0" smtClean="0">
                <a:solidFill>
                  <a:schemeClr val="tx1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09992"/>
            <a:ext cx="7543800" cy="65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3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Storytelling: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" name="Picture 9" descr="https://40.media.tumblr.com/3396dc83df7bf7bff1e481ffd5445ac8/tumblr_inline_nnblj2KPtM1t34opq_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09700"/>
            <a:ext cx="44958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04800" y="21336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Most powerful way to get message across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Good stories can change mindsets and opinions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EVERYONE has a story</a:t>
            </a:r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4267200" cy="9144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My story: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219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Mom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Wife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Public-</a:t>
            </a:r>
            <a:r>
              <a:rPr lang="en-US" sz="2400" b="1" dirty="0" err="1" smtClean="0"/>
              <a:t>ed</a:t>
            </a:r>
            <a:r>
              <a:rPr lang="en-US" sz="2400" b="1" dirty="0" smtClean="0"/>
              <a:t> supporter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Former TV reporter, anchor, and producer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Lifelong storyteller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046041" cy="3097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943600"/>
            <a:ext cx="7391400" cy="63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What’s the REAL STORY?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4152" y="2168516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Ask questions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Dig deeper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Build relationships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Get out of the office and into the trenches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blog.mysanantonio.com/getfit/files/2012/03/ORIGINAL-MUD-RU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8006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8" name="AutoShape 2" descr="Image result for arrow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seventystories.com/wp-content/uploads/2014/06/me-with-arrow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462338"/>
            <a:ext cx="1343025" cy="8286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conline.foundationcenter.org/img/in_their_own_word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1981200" cy="2362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     First person narratives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1295400"/>
            <a:ext cx="6248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LINK: </a:t>
            </a:r>
            <a:r>
              <a:rPr lang="en-US" sz="2400" b="1" dirty="0" smtClean="0">
                <a:hlinkClick r:id="rId4"/>
              </a:rPr>
              <a:t>https</a:t>
            </a:r>
            <a:r>
              <a:rPr lang="en-US" sz="2400" b="1" dirty="0">
                <a:hlinkClick r:id="rId4"/>
              </a:rPr>
              <a:t>://</a:t>
            </a:r>
            <a:r>
              <a:rPr lang="en-US" sz="2400" b="1" dirty="0" smtClean="0">
                <a:hlinkClick r:id="rId4"/>
              </a:rPr>
              <a:t>vimeo.com/106301142</a:t>
            </a:r>
            <a:r>
              <a:rPr lang="en-US" sz="2400" b="1" dirty="0" smtClean="0"/>
              <a:t>   </a:t>
            </a:r>
            <a:endParaRPr lang="en-US" sz="2400" b="1" dirty="0"/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Spend time with the subject without the camera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May take several interviews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Match pictures to what they’re saying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Have others “describe” them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It’s impossible to fit everything in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199"/>
            <a:ext cx="1295400" cy="1849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19200"/>
            <a:ext cx="1660971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Using multiple storytellers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43001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LINK:  </a:t>
            </a:r>
            <a:r>
              <a:rPr lang="en-US" sz="2400" b="1" dirty="0">
                <a:hlinkClick r:id="rId5"/>
              </a:rPr>
              <a:t>https://</a:t>
            </a:r>
            <a:r>
              <a:rPr lang="en-US" sz="2400" b="1" dirty="0" smtClean="0">
                <a:hlinkClick r:id="rId5"/>
              </a:rPr>
              <a:t>vimeo.com/96242515</a:t>
            </a:r>
            <a:r>
              <a:rPr lang="en-US" sz="2400" b="1" dirty="0" smtClean="0"/>
              <a:t>  </a:t>
            </a:r>
          </a:p>
          <a:p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Remember </a:t>
            </a:r>
            <a:r>
              <a:rPr lang="en-US" sz="2400" b="1" dirty="0" smtClean="0"/>
              <a:t>your audience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Ask similar or same questions to every subject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Weave voices together into concise story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Shorter sound bites are better </a:t>
            </a:r>
          </a:p>
          <a:p>
            <a:r>
              <a:rPr lang="en-US" sz="2400" b="1" dirty="0" smtClean="0"/>
              <a:t>  (5-15 sec)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Don’t forget kids!</a:t>
            </a:r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3186" y="6171833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houstonisdphotos.photoshelter.com/img/pixe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200400"/>
            <a:ext cx="1974586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657600"/>
            <a:ext cx="1547746" cy="2120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6324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    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	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	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900" dirty="0" smtClean="0">
                <a:solidFill>
                  <a:schemeClr val="tx1"/>
                </a:solidFill>
              </a:rPr>
              <a:t>Talking Heads: </a:t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H</a:t>
            </a:r>
            <a:r>
              <a:rPr lang="en-US" sz="3600" b="0" dirty="0" smtClean="0">
                <a:solidFill>
                  <a:schemeClr val="tx1"/>
                </a:solidFill>
              </a:rPr>
              <a:t>ow to make the best of it 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600200"/>
            <a:ext cx="6477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LINK: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</a:t>
            </a:r>
            <a:r>
              <a:rPr lang="en-US" sz="2400" b="1" dirty="0" smtClean="0">
                <a:hlinkClick r:id="rId3"/>
              </a:rPr>
              <a:t>vimeo.com/109604309</a:t>
            </a:r>
            <a:r>
              <a:rPr lang="en-US" sz="2400" b="1" dirty="0" smtClean="0"/>
              <a:t>  </a:t>
            </a:r>
          </a:p>
          <a:p>
            <a:endParaRPr lang="en-US" sz="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Add </a:t>
            </a:r>
            <a:r>
              <a:rPr lang="en-US" sz="2000" b="1" dirty="0" smtClean="0"/>
              <a:t>words, graphics or both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Use music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Short, concise sound bites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If long sound bite, break it up with:</a:t>
            </a:r>
          </a:p>
          <a:p>
            <a:r>
              <a:rPr lang="en-US" sz="2000" b="1" dirty="0" smtClean="0"/>
              <a:t>natural sound, music, </a:t>
            </a:r>
            <a:r>
              <a:rPr lang="en-US" sz="2000" b="1" dirty="0" smtClean="0"/>
              <a:t>another person’s </a:t>
            </a:r>
            <a:r>
              <a:rPr lang="en-US" sz="2000" b="1" dirty="0" smtClean="0"/>
              <a:t>voice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Get those in the trenches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Add student voices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images.clipartpanda.com/talking-mouth-clip-art-talk-clipart-chat_icon_clip_art_7491-4a0192112ebd0d346c4225b678345b7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858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-304800"/>
            <a:ext cx="65532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When </a:t>
            </a:r>
            <a:r>
              <a:rPr lang="en-US" sz="4400" dirty="0" smtClean="0">
                <a:solidFill>
                  <a:schemeClr val="tx1"/>
                </a:solidFill>
              </a:rPr>
              <a:t>using a narrator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888" y="1001389"/>
            <a:ext cx="6477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LINK: </a:t>
            </a:r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vimeo.com/119272795</a:t>
            </a:r>
            <a:r>
              <a:rPr lang="en-US" sz="2400" b="1" dirty="0" smtClean="0"/>
              <a:t>   </a:t>
            </a:r>
          </a:p>
          <a:p>
            <a:r>
              <a:rPr lang="en-US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Choose your words carefully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Concise, short sentences or thoughts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Don’t overwrite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One or more narrators?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Use voice of narrator to weave</a:t>
            </a:r>
          </a:p>
          <a:p>
            <a:r>
              <a:rPr lang="en-US" sz="2400" b="1" dirty="0" smtClean="0"/>
              <a:t>   together sound from interviews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images.clipartpanda.com/fatality-clipart-person_reading_book_clip_art_16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14400"/>
            <a:ext cx="25146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www.houstonisd.org/cms/lib2/TX01001591/Centricity/domain/19481/branding/programs/globalgraduate/HISD-InfoGraphic-Interrelationship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1752600" cy="153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When to use graphics?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143001"/>
            <a:ext cx="58673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LINK</a:t>
            </a:r>
            <a:r>
              <a:rPr lang="en-US" sz="2400" b="1" dirty="0"/>
              <a:t>: </a:t>
            </a: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vimeo.com/88199355</a:t>
            </a:r>
            <a:r>
              <a:rPr lang="en-US" sz="2400" b="1" dirty="0" smtClean="0"/>
              <a:t>  </a:t>
            </a:r>
            <a:endParaRPr lang="en-US" sz="2400" b="1" dirty="0"/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When </a:t>
            </a:r>
            <a:r>
              <a:rPr lang="en-US" sz="2400" b="1" dirty="0" smtClean="0"/>
              <a:t>story is complicated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Has multiple parts and lots of info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To help viewer understand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When video or interviews are limited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Utilize graphic artist if you can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13" name="Picture 2" descr="http://www.houstonisd.org/cms/lib2/TX01001591/Centricity/domain/19481/branding/departments/HISD_Office-of-Communications-DEPARTMENT-Logo-HOR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096000"/>
            <a:ext cx="6934200" cy="6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4" name="Picture 10" descr="http://www.houstonisd.org/cms/lib2/TX01001591/Centricity/domain/19481/branding/programs/globalgraduate/HISD-GlobalGraduate-Logo-HORZ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752600"/>
            <a:ext cx="2773681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000" name="Picture 16" descr="http://www.houstonisd.org/cms/lib2/TX01001591/Centricity/domain/19481/branding/programs/globalgraduate/HISD-LearnerAttributeIcons-Leader-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971800"/>
            <a:ext cx="857250" cy="85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884</TotalTime>
  <Words>418</Words>
  <Application>Microsoft Office PowerPoint</Application>
  <PresentationFormat>On-screen Show (4:3)</PresentationFormat>
  <Paragraphs>164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Rockwell</vt:lpstr>
      <vt:lpstr>Tahoma</vt:lpstr>
      <vt:lpstr>Wingdings</vt:lpstr>
      <vt:lpstr>Wingdings 2</vt:lpstr>
      <vt:lpstr>Flow</vt:lpstr>
      <vt:lpstr>Beyond the Talking Head:</vt:lpstr>
      <vt:lpstr>   Storytelling:</vt:lpstr>
      <vt:lpstr> My story:</vt:lpstr>
      <vt:lpstr>   What’s the REAL STORY?</vt:lpstr>
      <vt:lpstr>         First person narratives:</vt:lpstr>
      <vt:lpstr>Using multiple storytellers:</vt:lpstr>
      <vt:lpstr>                                       Talking Heads:  How to make the best of it  </vt:lpstr>
      <vt:lpstr>When using a narrator:</vt:lpstr>
      <vt:lpstr>When to use graphics?</vt:lpstr>
      <vt:lpstr>Sometimes less is more</vt:lpstr>
      <vt:lpstr>   Sometimes you need a host </vt:lpstr>
      <vt:lpstr>Think internally</vt:lpstr>
      <vt:lpstr>    Use staff to recruit https://vimeo.com/126252273#at=0   https://vimeo.com/124536614  </vt:lpstr>
      <vt:lpstr>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Talki</dc:title>
  <dc:creator>Robert</dc:creator>
  <cp:lastModifiedBy>Greer Osborne, Sarah A</cp:lastModifiedBy>
  <cp:revision>65</cp:revision>
  <dcterms:created xsi:type="dcterms:W3CDTF">2006-08-16T00:00:00Z</dcterms:created>
  <dcterms:modified xsi:type="dcterms:W3CDTF">2015-07-20T20:17:06Z</dcterms:modified>
</cp:coreProperties>
</file>